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616"/>
    <a:srgbClr val="1B4D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11/08/2017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348" y="2530479"/>
            <a:ext cx="7772400" cy="1470025"/>
          </a:xfrm>
        </p:spPr>
        <p:txBody>
          <a:bodyPr/>
          <a:lstStyle/>
          <a:p>
            <a:r>
              <a:rPr lang="fr-FR" b="1" dirty="0" smtClean="0">
                <a:solidFill>
                  <a:srgbClr val="1B4D21"/>
                </a:solidFill>
              </a:rPr>
              <a:t>Le réseau de desserte du CNRE</a:t>
            </a:r>
            <a:endParaRPr lang="fr-FR" b="1" dirty="0">
              <a:solidFill>
                <a:srgbClr val="1B4D2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286512" y="5715016"/>
            <a:ext cx="2571768" cy="785818"/>
          </a:xfrm>
        </p:spPr>
        <p:txBody>
          <a:bodyPr>
            <a:normAutofit/>
          </a:bodyPr>
          <a:lstStyle/>
          <a:p>
            <a:pPr algn="l"/>
            <a:r>
              <a:rPr lang="fr-FR" sz="2000" dirty="0" smtClean="0"/>
              <a:t>RAMAROSON Edmond</a:t>
            </a:r>
          </a:p>
          <a:p>
            <a:pPr algn="l"/>
            <a:r>
              <a:rPr lang="fr-FR" sz="2000" dirty="0" smtClean="0"/>
              <a:t>RANJALAHY Hary</a:t>
            </a:r>
            <a:endParaRPr lang="fr-FR" sz="2000" dirty="0"/>
          </a:p>
        </p:txBody>
      </p:sp>
      <p:pic>
        <p:nvPicPr>
          <p:cNvPr id="1026" name="Picture 2" descr="C:\Documents and Settings\DGRP\Mes documents\bureau\activités SMI\activités SSIM 2017\logo_cnre_hd\logo_cnre_vect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1858963" cy="1731963"/>
          </a:xfrm>
          <a:prstGeom prst="rect">
            <a:avLst/>
          </a:prstGeom>
          <a:noFill/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3714744" y="500042"/>
            <a:ext cx="4929222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Service Système Informatique et Maintenance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6286512" y="4929198"/>
            <a:ext cx="2214578" cy="35719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- 22 au 25 Août</a:t>
            </a:r>
            <a:r>
              <a:rPr kumimoji="0" lang="fr-F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2017 - </a:t>
            </a:r>
            <a:endParaRPr kumimoji="0" lang="fr-FR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1B4D21"/>
                </a:solidFill>
              </a:rPr>
              <a:t>          INVENTAIRE INFORMATIQUE</a:t>
            </a:r>
            <a:endParaRPr lang="fr-FR" b="1" dirty="0">
              <a:solidFill>
                <a:srgbClr val="1B4D2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257692"/>
          </a:xfrm>
        </p:spPr>
        <p:txBody>
          <a:bodyPr>
            <a:normAutofit/>
          </a:bodyPr>
          <a:lstStyle/>
          <a:p>
            <a:r>
              <a:rPr lang="fr-FR" dirty="0" smtClean="0"/>
              <a:t>2 </a:t>
            </a:r>
            <a:r>
              <a:rPr lang="fr-FR" dirty="0" err="1" smtClean="0"/>
              <a:t>switch</a:t>
            </a:r>
            <a:r>
              <a:rPr lang="fr-FR" dirty="0" smtClean="0"/>
              <a:t> </a:t>
            </a:r>
            <a:r>
              <a:rPr lang="fr-FR" dirty="0" err="1" smtClean="0"/>
              <a:t>cisco</a:t>
            </a:r>
            <a:endParaRPr lang="fr-FR" dirty="0" smtClean="0"/>
          </a:p>
          <a:p>
            <a:r>
              <a:rPr lang="fr-FR" dirty="0" smtClean="0"/>
              <a:t>1 serveur</a:t>
            </a:r>
          </a:p>
          <a:p>
            <a:r>
              <a:rPr lang="fr-FR" dirty="0" smtClean="0"/>
              <a:t>1 routeur</a:t>
            </a:r>
          </a:p>
          <a:p>
            <a:r>
              <a:rPr lang="fr-FR" dirty="0" smtClean="0"/>
              <a:t>4 </a:t>
            </a:r>
            <a:r>
              <a:rPr lang="fr-FR" dirty="0" err="1" smtClean="0"/>
              <a:t>switch</a:t>
            </a:r>
            <a:endParaRPr lang="fr-FR" dirty="0" smtClean="0"/>
          </a:p>
          <a:p>
            <a:r>
              <a:rPr lang="fr-FR" dirty="0" smtClean="0"/>
              <a:t>12 PC et </a:t>
            </a:r>
            <a:r>
              <a:rPr lang="fr-FR" dirty="0" err="1" smtClean="0"/>
              <a:t>laptops</a:t>
            </a:r>
            <a:r>
              <a:rPr lang="fr-FR" dirty="0" smtClean="0"/>
              <a:t> (filaires)</a:t>
            </a:r>
          </a:p>
          <a:p>
            <a:r>
              <a:rPr lang="fr-FR" dirty="0" smtClean="0"/>
              <a:t>Une quarantaine d’appareils portables (wifi)</a:t>
            </a:r>
            <a:endParaRPr lang="fr-FR" dirty="0"/>
          </a:p>
        </p:txBody>
      </p:sp>
      <p:pic>
        <p:nvPicPr>
          <p:cNvPr id="4" name="Picture 2" descr="C:\Documents and Settings\DGRP\Mes documents\bureau\activités SMI\activités SSIM 2017\logo_cnre_hd\logo_cnre_vect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638"/>
            <a:ext cx="1228745" cy="1144800"/>
          </a:xfrm>
          <a:prstGeom prst="rect">
            <a:avLst/>
          </a:prstGeom>
          <a:noFill/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3786182" y="214290"/>
            <a:ext cx="4929222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Service Système Informatique et Maintenance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1B4D21"/>
                </a:solidFill>
              </a:rPr>
              <a:t>TOPOLOGIE DU RESEAU</a:t>
            </a:r>
          </a:p>
        </p:txBody>
      </p:sp>
      <p:pic>
        <p:nvPicPr>
          <p:cNvPr id="4" name="Picture 2" descr="C:\Documents and Settings\DGRP\Mes documents\bureau\activités SMI\activités SSIM 2017\logo_cnre_hd\logo_cnre_vect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638"/>
            <a:ext cx="1228745" cy="1144800"/>
          </a:xfrm>
          <a:prstGeom prst="rect">
            <a:avLst/>
          </a:prstGeom>
          <a:noFill/>
        </p:spPr>
      </p:pic>
      <p:pic>
        <p:nvPicPr>
          <p:cNvPr id="3" name="Picture 2" descr="C:\Documents and Settings\DGRP\Mes documents\bureau\activités SMI\activités SSIM 2017\ssim files\infosup17\topo_res 2.jpg"/>
          <p:cNvPicPr>
            <a:picLocks noChangeAspect="1" noChangeArrowheads="1"/>
          </p:cNvPicPr>
          <p:nvPr/>
        </p:nvPicPr>
        <p:blipFill>
          <a:blip r:embed="rId3" cstate="print"/>
          <a:srcRect t="2359" b="15281"/>
          <a:stretch>
            <a:fillRect/>
          </a:stretch>
        </p:blipFill>
        <p:spPr bwMode="auto">
          <a:xfrm>
            <a:off x="1500166" y="1428736"/>
            <a:ext cx="6119470" cy="5039995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7000892" y="442913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192.168.1.1/24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85786" y="242886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192.168.3.1/24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000892" y="413123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DHCP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785786" y="213097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DHCP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2000232" y="150017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LME</a:t>
            </a:r>
            <a:endParaRPr lang="fr-FR" b="1" dirty="0"/>
          </a:p>
        </p:txBody>
      </p:sp>
      <p:sp>
        <p:nvSpPr>
          <p:cNvPr id="10" name="ZoneTexte 9"/>
          <p:cNvSpPr txBox="1"/>
          <p:nvPr/>
        </p:nvSpPr>
        <p:spPr>
          <a:xfrm>
            <a:off x="5715008" y="3357562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Bâtiment central</a:t>
            </a:r>
            <a:endParaRPr lang="fr-FR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5786446" y="142873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iRenala</a:t>
            </a:r>
            <a:endParaRPr lang="fr-FR" b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786578" y="2571744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Serveur PfSense</a:t>
            </a:r>
            <a:endParaRPr lang="fr-FR" dirty="0"/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>
            <a:off x="3786182" y="214290"/>
            <a:ext cx="4929222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Service Système Informatique et Maintenance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>
                <a:solidFill>
                  <a:srgbClr val="1B4D21"/>
                </a:solidFill>
              </a:rPr>
              <a:t>  UTILISATION DU RESEAU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4805"/>
            <a:ext cx="8229600" cy="4525963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Stagiaires : 03</a:t>
            </a:r>
          </a:p>
          <a:p>
            <a:r>
              <a:rPr lang="fr-FR" dirty="0" smtClean="0"/>
              <a:t>Chercheurs : 23</a:t>
            </a:r>
          </a:p>
          <a:p>
            <a:r>
              <a:rPr lang="fr-FR" dirty="0" smtClean="0"/>
              <a:t>PAT : 13</a:t>
            </a:r>
            <a:endParaRPr lang="fr-FR" dirty="0"/>
          </a:p>
        </p:txBody>
      </p:sp>
      <p:pic>
        <p:nvPicPr>
          <p:cNvPr id="4" name="Picture 2" descr="C:\Documents and Settings\DGRP\Mes documents\bureau\activités SMI\activités SSIM 2017\logo_cnre_hd\logo_cnre_vect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638"/>
            <a:ext cx="1228745" cy="1144800"/>
          </a:xfrm>
          <a:prstGeom prst="rect">
            <a:avLst/>
          </a:prstGeom>
          <a:noFill/>
        </p:spPr>
      </p:pic>
      <p:sp>
        <p:nvSpPr>
          <p:cNvPr id="5" name="Sous-titre 2"/>
          <p:cNvSpPr txBox="1">
            <a:spLocks/>
          </p:cNvSpPr>
          <p:nvPr/>
        </p:nvSpPr>
        <p:spPr>
          <a:xfrm>
            <a:off x="3786182" y="214290"/>
            <a:ext cx="4929222" cy="4286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Service Système Informatique et Maintenance</a:t>
            </a:r>
            <a:endParaRPr kumimoji="0" lang="fr-FR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r-FR" dirty="0" smtClean="0"/>
              <a:t>MERCI DE VOTRE ATTENTION</a:t>
            </a:r>
            <a:endParaRPr lang="fr-FR" dirty="0"/>
          </a:p>
        </p:txBody>
      </p:sp>
      <p:pic>
        <p:nvPicPr>
          <p:cNvPr id="4" name="Picture 2" descr="C:\Documents and Settings\DGRP\Mes documents\bureau\activités SMI\activités SSIM 2017\logo_cnre_hd\logo_cnre_vect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74638"/>
            <a:ext cx="1228745" cy="1144800"/>
          </a:xfrm>
          <a:prstGeom prst="rect">
            <a:avLst/>
          </a:prstGeom>
          <a:noFill/>
        </p:spPr>
      </p:pic>
      <p:sp>
        <p:nvSpPr>
          <p:cNvPr id="5" name="Espace réservé du contenu 2"/>
          <p:cNvSpPr>
            <a:spLocks noGrp="1"/>
          </p:cNvSpPr>
          <p:nvPr>
            <p:ph idx="1"/>
          </p:nvPr>
        </p:nvSpPr>
        <p:spPr>
          <a:xfrm>
            <a:off x="428596" y="2571744"/>
            <a:ext cx="8229600" cy="216850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fr-FR" sz="13800" dirty="0" smtClean="0">
                <a:solidFill>
                  <a:srgbClr val="2B3616"/>
                </a:solidFill>
              </a:rPr>
              <a:t>Merci !!!</a:t>
            </a:r>
            <a:endParaRPr lang="fr-FR" sz="13800" dirty="0" smtClean="0">
              <a:solidFill>
                <a:srgbClr val="2B3616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95</Words>
  <PresentationFormat>Affichage à l'écran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Le réseau de desserte du CNRE</vt:lpstr>
      <vt:lpstr>          INVENTAIRE INFORMATIQUE</vt:lpstr>
      <vt:lpstr>TOPOLOGIE DU RESEAU</vt:lpstr>
      <vt:lpstr>  UTILISATION DU RESEAU</vt:lpstr>
      <vt:lpstr>MERCI DE VOTRE ATTENTION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réseau de desserte du CNRE</dc:title>
  <cp:lastModifiedBy>Hary</cp:lastModifiedBy>
  <cp:revision>17</cp:revision>
  <dcterms:modified xsi:type="dcterms:W3CDTF">2017-08-11T10:24:05Z</dcterms:modified>
</cp:coreProperties>
</file>