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INFOSUP 2017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ECOLE SUPERIEURE POLYTECHNIQUE D’ANTANANARIVO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515035"/>
            <a:ext cx="8915400" cy="5248835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Ecole d’Ingénieur</a:t>
            </a:r>
          </a:p>
          <a:p>
            <a:pPr algn="just"/>
            <a:r>
              <a:rPr lang="fr-FR" sz="2800" dirty="0" smtClean="0"/>
              <a:t>2 sites </a:t>
            </a:r>
          </a:p>
          <a:p>
            <a:pPr lvl="1" algn="just"/>
            <a:r>
              <a:rPr lang="fr-FR" sz="2400" dirty="0" err="1" smtClean="0"/>
              <a:t>Ankatso</a:t>
            </a:r>
            <a:r>
              <a:rPr lang="fr-FR" sz="2400" dirty="0" smtClean="0"/>
              <a:t> : Bureaux administratifs, bloc </a:t>
            </a:r>
            <a:r>
              <a:rPr lang="fr-FR" sz="2400" dirty="0" smtClean="0"/>
              <a:t>Technique, </a:t>
            </a:r>
            <a:r>
              <a:rPr lang="fr-FR" sz="2400" dirty="0" err="1" smtClean="0"/>
              <a:t>préfa</a:t>
            </a:r>
            <a:endParaRPr lang="fr-FR" sz="2400" dirty="0" smtClean="0"/>
          </a:p>
          <a:p>
            <a:pPr lvl="1" algn="just"/>
            <a:r>
              <a:rPr lang="fr-FR" sz="2400" dirty="0" err="1" smtClean="0"/>
              <a:t>Vontovorona</a:t>
            </a:r>
            <a:r>
              <a:rPr lang="fr-FR" sz="2400" dirty="0" smtClean="0"/>
              <a:t> : zone Pédagogique et Campus Universitaire</a:t>
            </a:r>
          </a:p>
          <a:p>
            <a:pPr algn="just"/>
            <a:r>
              <a:rPr lang="fr-FR" sz="2800" dirty="0" smtClean="0"/>
              <a:t>PAT </a:t>
            </a:r>
            <a:r>
              <a:rPr lang="fr-FR" sz="2800" smtClean="0"/>
              <a:t>: </a:t>
            </a:r>
            <a:r>
              <a:rPr lang="fr-FR" sz="2800" smtClean="0"/>
              <a:t>50 + ECD</a:t>
            </a:r>
            <a:endParaRPr lang="fr-FR" sz="2800" dirty="0" smtClean="0"/>
          </a:p>
          <a:p>
            <a:pPr algn="just"/>
            <a:r>
              <a:rPr lang="fr-FR" sz="2800" dirty="0" smtClean="0"/>
              <a:t>PE : 160 enseignants permanents et 100 enseignants vacataires</a:t>
            </a:r>
          </a:p>
          <a:p>
            <a:pPr algn="just"/>
            <a:r>
              <a:rPr lang="fr-FR" sz="2800" dirty="0" smtClean="0"/>
              <a:t>Etudiants : 3000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263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MATERIELS EXISTANTS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0812" y="2133600"/>
            <a:ext cx="9043800" cy="3777622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/>
              <a:t>ANKATSO</a:t>
            </a:r>
          </a:p>
          <a:p>
            <a:pPr lvl="1" algn="just"/>
            <a:r>
              <a:rPr lang="fr-FR" sz="2400" dirty="0" smtClean="0"/>
              <a:t>CFRI : switch TPLINK 16 ports 1, </a:t>
            </a:r>
            <a:r>
              <a:rPr lang="fr-FR" sz="2400" dirty="0" smtClean="0"/>
              <a:t>16 </a:t>
            </a:r>
            <a:r>
              <a:rPr lang="fr-FR" sz="2400" dirty="0" smtClean="0"/>
              <a:t>PC </a:t>
            </a:r>
          </a:p>
          <a:p>
            <a:pPr lvl="1" algn="just"/>
            <a:r>
              <a:rPr lang="fr-FR" sz="2400" dirty="0" smtClean="0"/>
              <a:t>Ecole doctorale : 3 PC, 1 switch, AP</a:t>
            </a:r>
          </a:p>
          <a:p>
            <a:pPr lvl="1" algn="just"/>
            <a:r>
              <a:rPr lang="fr-FR" sz="2400" dirty="0" smtClean="0"/>
              <a:t>Bureaux : 10 PC</a:t>
            </a:r>
          </a:p>
          <a:p>
            <a:pPr lvl="1" algn="just"/>
            <a:r>
              <a:rPr lang="fr-FR" sz="2400" dirty="0" smtClean="0"/>
              <a:t>Blocs Techniques : tour, peinture, mécanique générale</a:t>
            </a:r>
          </a:p>
          <a:p>
            <a:pPr lvl="1" algn="just"/>
            <a:r>
              <a:rPr lang="fr-FR" sz="2400" dirty="0" err="1" smtClean="0"/>
              <a:t>Préfa</a:t>
            </a:r>
            <a:r>
              <a:rPr lang="fr-FR" sz="2400" dirty="0"/>
              <a:t> </a:t>
            </a:r>
            <a:r>
              <a:rPr lang="fr-FR" sz="2400" dirty="0" smtClean="0"/>
              <a:t>: 3 PC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648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MATERIELS EXISTANTS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9448" y="1905000"/>
            <a:ext cx="9628094" cy="4329422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/>
              <a:t>VONTOVORONA</a:t>
            </a:r>
          </a:p>
          <a:p>
            <a:pPr lvl="1" algn="just"/>
            <a:r>
              <a:rPr lang="fr-FR" sz="2400" dirty="0" smtClean="0"/>
              <a:t>CFRI : 20 + 16 PC </a:t>
            </a:r>
          </a:p>
          <a:p>
            <a:pPr lvl="1" algn="just"/>
            <a:r>
              <a:rPr lang="fr-FR" sz="2400" dirty="0" smtClean="0"/>
              <a:t>Ecole doctorale : 10 PC portables, 1 switch, AP (Liaison FO)</a:t>
            </a:r>
          </a:p>
          <a:p>
            <a:pPr lvl="1" algn="just"/>
            <a:r>
              <a:rPr lang="fr-FR" sz="2400" dirty="0" smtClean="0"/>
              <a:t>Bureaux : 6 services, 5 PC (PT)</a:t>
            </a:r>
          </a:p>
          <a:p>
            <a:pPr lvl="1" algn="just"/>
            <a:r>
              <a:rPr lang="fr-FR" sz="2400" dirty="0" smtClean="0"/>
              <a:t>Blocs Techniques, labo (NC)</a:t>
            </a:r>
          </a:p>
          <a:p>
            <a:pPr lvl="1" algn="just"/>
            <a:r>
              <a:rPr lang="fr-FR" sz="2400" dirty="0" smtClean="0"/>
              <a:t>Scolarité : 7 PC, 1 serveur, site web (FO)</a:t>
            </a:r>
          </a:p>
          <a:p>
            <a:pPr lvl="1" algn="just"/>
            <a:endParaRPr lang="fr-FR" sz="2400" dirty="0"/>
          </a:p>
          <a:p>
            <a:pPr lvl="1" algn="just"/>
            <a:r>
              <a:rPr lang="fr-FR" sz="2400" dirty="0" smtClean="0"/>
              <a:t>CUR : 32 blocs</a:t>
            </a:r>
          </a:p>
        </p:txBody>
      </p:sp>
    </p:spTree>
    <p:extLst>
      <p:ext uri="{BB962C8B-B14F-4D97-AF65-F5344CB8AC3E}">
        <p14:creationId xmlns:p14="http://schemas.microsoft.com/office/powerpoint/2010/main" val="15016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MATERIELS EXISTANTS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7486" y="1264554"/>
            <a:ext cx="9762564" cy="5243821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/>
              <a:t>VONTOVORONA</a:t>
            </a:r>
          </a:p>
          <a:p>
            <a:pPr lvl="1" algn="just"/>
            <a:r>
              <a:rPr lang="fr-FR" sz="2200" dirty="0" smtClean="0"/>
              <a:t>Ment. TCO-EN </a:t>
            </a:r>
            <a:r>
              <a:rPr lang="fr-FR" sz="2200" dirty="0" smtClean="0"/>
              <a:t>: 1 serveurs, 1 routeurs, 5 switch (2-3), 30 PC, </a:t>
            </a:r>
            <a:r>
              <a:rPr lang="fr-FR" sz="2200" dirty="0"/>
              <a:t>2 </a:t>
            </a:r>
            <a:r>
              <a:rPr lang="fr-FR" sz="2200" dirty="0" smtClean="0"/>
              <a:t>AP (FH)</a:t>
            </a:r>
            <a:endParaRPr lang="fr-FR" sz="2200" dirty="0"/>
          </a:p>
          <a:p>
            <a:pPr lvl="1" algn="just"/>
            <a:r>
              <a:rPr lang="fr-FR" sz="2200" dirty="0"/>
              <a:t>Ment. BTP </a:t>
            </a:r>
            <a:r>
              <a:rPr lang="fr-FR" sz="2200" dirty="0" smtClean="0"/>
              <a:t>: 1 switch, 20 PC (FH)</a:t>
            </a:r>
          </a:p>
          <a:p>
            <a:pPr lvl="1" algn="just"/>
            <a:r>
              <a:rPr lang="fr-FR" sz="2200" dirty="0"/>
              <a:t>Ment. MTO </a:t>
            </a:r>
            <a:r>
              <a:rPr lang="fr-FR" sz="2200" dirty="0" smtClean="0"/>
              <a:t>: 20 PC, </a:t>
            </a:r>
            <a:r>
              <a:rPr lang="fr-FR" sz="2200" dirty="0"/>
              <a:t>1 switch, 1 AP (FO – PT</a:t>
            </a:r>
            <a:r>
              <a:rPr lang="fr-FR" sz="2200" dirty="0" smtClean="0"/>
              <a:t>)</a:t>
            </a:r>
          </a:p>
          <a:p>
            <a:pPr lvl="1" algn="just"/>
            <a:r>
              <a:rPr lang="fr-FR" sz="2200" dirty="0"/>
              <a:t>Ment. IGAT </a:t>
            </a:r>
            <a:r>
              <a:rPr lang="fr-FR" sz="2200" dirty="0" smtClean="0"/>
              <a:t>: 1 PC (PT), 1 switch, 20 PC (NC)</a:t>
            </a:r>
          </a:p>
          <a:p>
            <a:pPr lvl="1" algn="just"/>
            <a:r>
              <a:rPr lang="fr-FR" sz="2200" dirty="0" smtClean="0"/>
              <a:t>Autres </a:t>
            </a:r>
            <a:r>
              <a:rPr lang="fr-FR" sz="2200" dirty="0"/>
              <a:t>Ment. GE</a:t>
            </a:r>
            <a:r>
              <a:rPr lang="fr-FR" sz="2200" dirty="0" smtClean="0"/>
              <a:t>, GMI, CHIMIE, SIM, PETROLE, MINE, GEOLOGIE, HYDROLIQUE : 40 PC (NC)</a:t>
            </a:r>
          </a:p>
          <a:p>
            <a:pPr lvl="1" algn="just"/>
            <a:r>
              <a:rPr lang="fr-FR" sz="2200" dirty="0" smtClean="0"/>
              <a:t>Vitrine Numérique : 10 PC, 15 tablettes, 2 imprimantes, TV, 2AP, 1 switch, </a:t>
            </a:r>
            <a:r>
              <a:rPr lang="fr-FR" sz="2200" dirty="0" err="1" smtClean="0"/>
              <a:t>Blueline</a:t>
            </a:r>
            <a:r>
              <a:rPr lang="fr-FR" sz="2200" dirty="0" smtClean="0"/>
              <a:t> (PT-SAT)</a:t>
            </a:r>
          </a:p>
          <a:p>
            <a:pPr lvl="1" algn="just"/>
            <a:r>
              <a:rPr lang="fr-FR" sz="2200" dirty="0" smtClean="0"/>
              <a:t>IAC : 2 </a:t>
            </a:r>
            <a:r>
              <a:rPr lang="fr-FR" sz="2200" dirty="0" err="1" smtClean="0"/>
              <a:t>Seminar</a:t>
            </a:r>
            <a:r>
              <a:rPr lang="fr-FR" sz="2200" dirty="0" smtClean="0"/>
              <a:t> Room, 1 IT Training, 1 office room, 1 </a:t>
            </a:r>
            <a:r>
              <a:rPr lang="fr-FR" sz="2200" dirty="0" err="1" smtClean="0"/>
              <a:t>lounge</a:t>
            </a:r>
            <a:r>
              <a:rPr lang="fr-FR" sz="2200" dirty="0" smtClean="0"/>
              <a:t> room, 60 PC portables, 10 iPad3, 5 AP, 6 </a:t>
            </a:r>
            <a:r>
              <a:rPr lang="fr-FR" sz="2200" dirty="0" err="1" smtClean="0"/>
              <a:t>cam</a:t>
            </a:r>
            <a:r>
              <a:rPr lang="fr-FR" sz="2200" dirty="0" smtClean="0"/>
              <a:t> IP, 1 switch, 1 TV, 3 vidéo Projecteur</a:t>
            </a:r>
          </a:p>
        </p:txBody>
      </p:sp>
    </p:spTree>
    <p:extLst>
      <p:ext uri="{BB962C8B-B14F-4D97-AF65-F5344CB8AC3E}">
        <p14:creationId xmlns:p14="http://schemas.microsoft.com/office/powerpoint/2010/main" val="9055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4384"/>
          </a:xfrm>
        </p:spPr>
        <p:txBody>
          <a:bodyPr/>
          <a:lstStyle/>
          <a:p>
            <a:r>
              <a:rPr lang="fr-FR" dirty="0" smtClean="0"/>
              <a:t>ARCHITECTURE RESEAUX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24098"/>
              </p:ext>
            </p:extLst>
          </p:nvPr>
        </p:nvGraphicFramePr>
        <p:xfrm>
          <a:off x="2138084" y="1855693"/>
          <a:ext cx="9201405" cy="405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135"/>
                <a:gridCol w="4022319"/>
                <a:gridCol w="2111951"/>
              </a:tblGrid>
              <a:tr h="450803">
                <a:tc>
                  <a:txBody>
                    <a:bodyPr/>
                    <a:lstStyle/>
                    <a:p>
                      <a:r>
                        <a:rPr lang="fr-FR" dirty="0" smtClean="0"/>
                        <a:t>MIKROTIK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r>
                        <a:rPr lang="fr-FR" dirty="0" smtClean="0"/>
                        <a:t>ETH 0 :</a:t>
                      </a:r>
                      <a:r>
                        <a:rPr lang="fr-FR" baseline="0" dirty="0" smtClean="0"/>
                        <a:t> 192.168.100.0 /24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ED &gt; MTO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 - PT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1 :</a:t>
                      </a:r>
                      <a:r>
                        <a:rPr lang="fr-FR" baseline="0" dirty="0" smtClean="0"/>
                        <a:t> 192.168.101.0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IGAT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PT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2 :</a:t>
                      </a:r>
                      <a:r>
                        <a:rPr lang="fr-FR" baseline="0" dirty="0" smtClean="0"/>
                        <a:t> 192.168.102.0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PT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3 :</a:t>
                      </a:r>
                      <a:r>
                        <a:rPr lang="fr-FR" baseline="0" dirty="0" smtClean="0"/>
                        <a:t> 192.168.103.0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TCO &gt; EN &gt; VITRINE NUM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FH - PT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4 :</a:t>
                      </a:r>
                      <a:r>
                        <a:rPr lang="fr-FR" baseline="0" dirty="0" smtClean="0"/>
                        <a:t> 192.168.104.0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BTP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FH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5 :</a:t>
                      </a:r>
                      <a:r>
                        <a:rPr lang="fr-FR" baseline="0" dirty="0" smtClean="0"/>
                        <a:t> 192.168.105.0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PT</a:t>
                      </a:r>
                      <a:endParaRPr lang="fr-FR" dirty="0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6 :</a:t>
                      </a:r>
                      <a:r>
                        <a:rPr lang="fr-FR" baseline="0" dirty="0" smtClean="0"/>
                        <a:t> 192.168.106.0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08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ETH 7 :</a:t>
                      </a:r>
                      <a:r>
                        <a:rPr lang="fr-FR" baseline="0" dirty="0" smtClean="0"/>
                        <a:t> 192.168.107.0 /24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IAC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FH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PROBLEMES RENCONTRES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800" dirty="0" smtClean="0"/>
              <a:t>10 Mbps &gt; 5 Mbps &gt; 2Mbps : </a:t>
            </a:r>
            <a:r>
              <a:rPr lang="fr-FR" sz="2800" dirty="0" err="1" smtClean="0"/>
              <a:t>insuffissant</a:t>
            </a:r>
            <a:endParaRPr lang="fr-FR" sz="2800" dirty="0" smtClean="0"/>
          </a:p>
          <a:p>
            <a:pPr algn="just"/>
            <a:r>
              <a:rPr lang="fr-FR" sz="2800" dirty="0" smtClean="0"/>
              <a:t>perte dans les canaux de </a:t>
            </a:r>
            <a:r>
              <a:rPr lang="fr-FR" sz="2800" dirty="0" err="1" smtClean="0"/>
              <a:t>trx</a:t>
            </a:r>
            <a:endParaRPr lang="fr-FR" sz="2800" dirty="0" smtClean="0"/>
          </a:p>
          <a:p>
            <a:pPr algn="just"/>
            <a:r>
              <a:rPr lang="fr-FR" sz="2800" dirty="0" smtClean="0"/>
              <a:t>MIKROTIK </a:t>
            </a:r>
            <a:r>
              <a:rPr lang="fr-FR" sz="2800" dirty="0" smtClean="0"/>
              <a:t>non accessible (config, monitoring)</a:t>
            </a:r>
          </a:p>
          <a:p>
            <a:pPr algn="just"/>
            <a:r>
              <a:rPr lang="fr-FR" sz="2800" dirty="0" smtClean="0"/>
              <a:t>15 bâtiments encore à connecter</a:t>
            </a:r>
          </a:p>
          <a:p>
            <a:pPr algn="just"/>
            <a:r>
              <a:rPr lang="fr-FR" sz="2800" dirty="0" smtClean="0"/>
              <a:t>Blocs des étudiants à interconnectés</a:t>
            </a:r>
          </a:p>
          <a:p>
            <a:pPr algn="just"/>
            <a:r>
              <a:rPr lang="fr-FR" sz="2800" dirty="0" smtClean="0"/>
              <a:t>Informaticien </a:t>
            </a:r>
            <a:r>
              <a:rPr lang="fr-FR" sz="2800" dirty="0"/>
              <a:t>par Ment. </a:t>
            </a:r>
            <a:endParaRPr lang="fr-FR" sz="2800" dirty="0" smtClean="0"/>
          </a:p>
          <a:p>
            <a:pPr algn="just"/>
            <a:r>
              <a:rPr lang="fr-FR" sz="2800" dirty="0" smtClean="0"/>
              <a:t>Sans sécurisation : </a:t>
            </a:r>
            <a:r>
              <a:rPr lang="fr-FR" sz="2800" dirty="0" smtClean="0"/>
              <a:t>open, filtre </a:t>
            </a:r>
            <a:r>
              <a:rPr lang="fr-FR" sz="2800" dirty="0" err="1" smtClean="0"/>
              <a:t>iRenala</a:t>
            </a:r>
            <a:r>
              <a:rPr lang="fr-FR" sz="2800" dirty="0" smtClean="0"/>
              <a:t> (</a:t>
            </a:r>
            <a:r>
              <a:rPr lang="fr-FR" sz="2800" dirty="0" err="1" smtClean="0"/>
              <a:t>youtube</a:t>
            </a:r>
            <a:r>
              <a:rPr lang="fr-FR" sz="2800" dirty="0" smtClean="0"/>
              <a:t>…)</a:t>
            </a:r>
            <a:endParaRPr lang="fr-FR" sz="2800" dirty="0" smtClean="0"/>
          </a:p>
          <a:p>
            <a:pPr algn="just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7108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A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27648" y="1515036"/>
            <a:ext cx="9176964" cy="4778188"/>
          </a:xfrm>
        </p:spPr>
        <p:txBody>
          <a:bodyPr>
            <a:noAutofit/>
          </a:bodyPr>
          <a:lstStyle/>
          <a:p>
            <a:pPr algn="just"/>
            <a:r>
              <a:rPr lang="fr-FR" sz="2400" dirty="0" smtClean="0"/>
              <a:t>Mise en place Service Informatique : Réseaux, systèmes, maintenance, BD</a:t>
            </a:r>
          </a:p>
          <a:p>
            <a:pPr algn="just"/>
            <a:r>
              <a:rPr lang="fr-FR" sz="2400" dirty="0" smtClean="0"/>
              <a:t>Architecture hiérarchique : Distribution, Accès …</a:t>
            </a:r>
          </a:p>
          <a:p>
            <a:pPr algn="just"/>
            <a:r>
              <a:rPr lang="fr-FR" sz="2400" dirty="0" smtClean="0"/>
              <a:t>Matériels : 3 routeurs, 10 switch, 3 AP (sectoriel)</a:t>
            </a:r>
          </a:p>
          <a:p>
            <a:pPr algn="just"/>
            <a:r>
              <a:rPr lang="fr-FR" sz="2400" dirty="0" smtClean="0"/>
              <a:t>Partenariat : formations, certification (CISCO, ORACLE, LINUX …)</a:t>
            </a:r>
          </a:p>
          <a:p>
            <a:pPr algn="just"/>
            <a:r>
              <a:rPr lang="fr-FR" sz="2400" dirty="0" smtClean="0"/>
              <a:t>Services en intranet (multimédia, IPTV, IP radio, biblio, </a:t>
            </a:r>
            <a:r>
              <a:rPr lang="fr-FR" sz="2400" dirty="0" err="1" smtClean="0"/>
              <a:t>VoIP</a:t>
            </a:r>
            <a:r>
              <a:rPr lang="fr-FR" sz="2400" dirty="0" smtClean="0"/>
              <a:t>, compte perso, </a:t>
            </a:r>
            <a:r>
              <a:rPr lang="fr-FR" sz="2400" dirty="0" err="1" smtClean="0"/>
              <a:t>Moodle</a:t>
            </a:r>
            <a:r>
              <a:rPr lang="fr-FR" sz="2400" dirty="0" smtClean="0"/>
              <a:t>, open meeting…)</a:t>
            </a:r>
          </a:p>
          <a:p>
            <a:pPr algn="just"/>
            <a:r>
              <a:rPr lang="fr-FR" sz="2400" dirty="0" smtClean="0"/>
              <a:t>Dématérialisation des procédures</a:t>
            </a:r>
          </a:p>
          <a:p>
            <a:pPr algn="just"/>
            <a:r>
              <a:rPr lang="fr-FR" sz="2400" dirty="0" smtClean="0"/>
              <a:t>Liaison VPN </a:t>
            </a:r>
            <a:r>
              <a:rPr lang="fr-FR" sz="2400" dirty="0" err="1" smtClean="0"/>
              <a:t>Vontovorona-Ankatso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6582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0313" y="5577110"/>
            <a:ext cx="8911687" cy="1280890"/>
          </a:xfrm>
        </p:spPr>
        <p:txBody>
          <a:bodyPr/>
          <a:lstStyle/>
          <a:p>
            <a:pPr algn="r"/>
            <a:r>
              <a:rPr lang="fr-FR" dirty="0" smtClean="0"/>
              <a:t>QUESTIONS ???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749306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506</Words>
  <Application>Microsoft Office PowerPoint</Application>
  <PresentationFormat>Grand écran</PresentationFormat>
  <Paragraphs>76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Brin</vt:lpstr>
      <vt:lpstr>INFOSUP 2017</vt:lpstr>
      <vt:lpstr>PRESENTATION</vt:lpstr>
      <vt:lpstr>MATERIELS EXISTANTS</vt:lpstr>
      <vt:lpstr>MATERIELS EXISTANTS</vt:lpstr>
      <vt:lpstr>MATERIELS EXISTANTS</vt:lpstr>
      <vt:lpstr>ARCHITECTURE RESEAUX</vt:lpstr>
      <vt:lpstr>PROBLEMES RENCONTRES</vt:lpstr>
      <vt:lpstr>PROJET A VENIR</vt:lpstr>
      <vt:lpstr>QUESTIONS ???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INFOSUP 2017</dc:title>
  <dc:creator>User</dc:creator>
  <cp:lastModifiedBy>User</cp:lastModifiedBy>
  <cp:revision>19</cp:revision>
  <dcterms:created xsi:type="dcterms:W3CDTF">2017-08-22T15:02:24Z</dcterms:created>
  <dcterms:modified xsi:type="dcterms:W3CDTF">2017-08-23T08:15:27Z</dcterms:modified>
</cp:coreProperties>
</file>