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5" r:id="rId2"/>
    <p:sldId id="256" r:id="rId3"/>
    <p:sldId id="257" r:id="rId4"/>
    <p:sldId id="259" r:id="rId5"/>
    <p:sldId id="260" r:id="rId6"/>
    <p:sldId id="263" r:id="rId7"/>
    <p:sldId id="261" r:id="rId8"/>
    <p:sldId id="258" r:id="rId9"/>
    <p:sldId id="264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CFD1F-71C9-435A-954B-FB9E91659B5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62452-B99E-434B-9307-14AAA9FF6A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76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2452-B99E-434B-9307-14AAA9FF6A6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4CFF82-53EF-43B7-886B-82893EE75905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F2FC65-7DD8-44D1-945D-EC43C4CF26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180779" y="3933056"/>
            <a:ext cx="6400800" cy="237626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Adresse: Ex Bâtiment HODIMA </a:t>
            </a:r>
          </a:p>
          <a:p>
            <a:r>
              <a:rPr lang="fr-FR" sz="3200" dirty="0" smtClean="0"/>
              <a:t>-306- </a:t>
            </a:r>
            <a:r>
              <a:rPr lang="fr-FR" sz="3200" dirty="0" err="1" smtClean="0"/>
              <a:t>Ambositra</a:t>
            </a:r>
            <a:endParaRPr lang="fr-FR" sz="3200" dirty="0" smtClean="0"/>
          </a:p>
          <a:p>
            <a:r>
              <a:rPr lang="fr-FR" sz="3200" dirty="0" smtClean="0"/>
              <a:t>www.ist-ambositra.edu.mg</a:t>
            </a:r>
            <a:endParaRPr lang="fr-FR" sz="3200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INSTITUT SUPERIEUR DE TEHNOLOGIE D’AMBOSITRA</a:t>
            </a: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6632"/>
            <a:ext cx="134655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7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dirty="0" smtClean="0"/>
              <a:t>Merci de votre attention</a:t>
            </a:r>
          </a:p>
          <a:p>
            <a:pPr algn="ctr"/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8229600" cy="1470025"/>
          </a:xfrm>
        </p:spPr>
        <p:txBody>
          <a:bodyPr/>
          <a:lstStyle/>
          <a:p>
            <a:r>
              <a:rPr lang="fr-FR" dirty="0" smtClean="0"/>
              <a:t>PRESENTATION DU PARC INFORMATIQUE DE L’ISTA</a:t>
            </a:r>
            <a:endParaRPr lang="fr-FR" dirty="0"/>
          </a:p>
        </p:txBody>
      </p:sp>
      <p:pic>
        <p:nvPicPr>
          <p:cNvPr id="1026" name="Picture 2" descr="C:\Windows.old\Users\SID\Desktop\labo 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06142"/>
            <a:ext cx="9144000" cy="4051858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6632"/>
            <a:ext cx="134655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/>
          <a:lstStyle/>
          <a:p>
            <a:r>
              <a:rPr lang="fr-FR" dirty="0" smtClean="0"/>
              <a:t>RESSOURCE HUMAINE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14282" y="3000372"/>
          <a:ext cx="8715437" cy="380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491"/>
                <a:gridCol w="2141929"/>
                <a:gridCol w="2806666"/>
                <a:gridCol w="1920351"/>
              </a:tblGrid>
              <a:tr h="402932">
                <a:tc>
                  <a:txBody>
                    <a:bodyPr/>
                    <a:lstStyle/>
                    <a:p>
                      <a:r>
                        <a:rPr lang="fr-FR" dirty="0" smtClean="0"/>
                        <a:t>Nom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Prénoms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Responsabilité</a:t>
                      </a:r>
                      <a:endParaRPr lang="fr-FR" dirty="0"/>
                    </a:p>
                  </a:txBody>
                  <a:tcPr/>
                </a:tc>
              </a:tr>
              <a:tr h="402932">
                <a:tc>
                  <a:txBody>
                    <a:bodyPr/>
                    <a:lstStyle/>
                    <a:p>
                      <a:r>
                        <a:rPr lang="fr-FR" dirty="0" smtClean="0"/>
                        <a:t>RAJAONAH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Andry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Tiana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Chef de service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Admin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695472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RANDRIAJOELI</a:t>
                      </a:r>
                    </a:p>
                    <a:p>
                      <a:pPr algn="ctr"/>
                      <a:r>
                        <a:rPr lang="fr-FR" sz="1800" dirty="0" smtClean="0"/>
                        <a:t>MANANA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Miharison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Nirina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Assistant</a:t>
                      </a:r>
                      <a:r>
                        <a:rPr lang="fr-FR" baseline="0" dirty="0" smtClean="0"/>
                        <a:t> de Chef de service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Assistant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Admin</a:t>
                      </a:r>
                      <a:endParaRPr lang="fr-FR" dirty="0"/>
                    </a:p>
                  </a:txBody>
                  <a:tcPr/>
                </a:tc>
              </a:tr>
              <a:tr h="69547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FETIARISAONA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Jean Michel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Responsable labo Info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Technicien</a:t>
                      </a:r>
                      <a:r>
                        <a:rPr lang="fr-FR" baseline="0" dirty="0" smtClean="0"/>
                        <a:t> Informatique</a:t>
                      </a:r>
                      <a:endParaRPr lang="fr-FR" dirty="0"/>
                    </a:p>
                  </a:txBody>
                  <a:tcPr/>
                </a:tc>
              </a:tr>
              <a:tr h="69547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RAVONINJATOVO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Narindra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Ny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Aina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Responsable Multimédia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Technicien</a:t>
                      </a:r>
                      <a:endParaRPr lang="fr-FR" dirty="0"/>
                    </a:p>
                  </a:txBody>
                  <a:tcPr/>
                </a:tc>
              </a:tr>
              <a:tr h="69547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VOLOLONIRINA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Hasina Solange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Responsable Documentation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Bibliothécaire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357158" y="1628800"/>
            <a:ext cx="8229600" cy="1300126"/>
          </a:xfrm>
          <a:prstGeom prst="rect">
            <a:avLst/>
          </a:prstGeom>
        </p:spPr>
        <p:txBody>
          <a:bodyPr bIns="91440" anchor="b" anchorCtr="0">
            <a:normAutofit fontScale="77500" lnSpcReduction="20000"/>
          </a:bodyPr>
          <a:lstStyle/>
          <a:p>
            <a:r>
              <a:rPr lang="fr-FR" sz="4000" dirty="0" smtClean="0"/>
              <a:t>Le Service d’Information et de Documentation « SID » </a:t>
            </a:r>
            <a:r>
              <a:rPr lang="fr-FR" sz="4000" dirty="0" smtClean="0"/>
              <a:t>assure </a:t>
            </a:r>
            <a:r>
              <a:rPr lang="fr-FR" sz="4000" dirty="0" smtClean="0"/>
              <a:t>la gestion du parc informatique et </a:t>
            </a:r>
            <a:r>
              <a:rPr lang="fr-FR" sz="4000" dirty="0" smtClean="0"/>
              <a:t>multimédia</a:t>
            </a:r>
            <a:r>
              <a:rPr lang="fr-FR" sz="4000" dirty="0" smtClean="0"/>
              <a:t> </a:t>
            </a:r>
            <a:r>
              <a:rPr lang="fr-FR" sz="4000" dirty="0"/>
              <a:t>de l’ISTA 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fr-FR" dirty="0" smtClean="0"/>
              <a:t>Ressource informatique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8394833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2314620"/>
                <a:gridCol w="1136760"/>
                <a:gridCol w="1025098"/>
                <a:gridCol w="1518067"/>
              </a:tblGrid>
              <a:tr h="571504">
                <a:tc>
                  <a:txBody>
                    <a:bodyPr/>
                    <a:lstStyle/>
                    <a:p>
                      <a:r>
                        <a:rPr lang="fr-FR" dirty="0" smtClean="0"/>
                        <a:t>Etablissement/</a:t>
                      </a:r>
                      <a:r>
                        <a:rPr lang="fr-FR" baseline="0" dirty="0" smtClean="0"/>
                        <a:t> salle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 d’utilisateur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Nombre des poste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Connexion internet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Portable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Fixe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Direction </a:t>
                      </a:r>
                      <a:r>
                        <a:rPr lang="fr-FR" baseline="0" dirty="0" smtClean="0"/>
                        <a:t> Générale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Administration et Recherche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Admin</a:t>
                      </a:r>
                      <a:r>
                        <a:rPr lang="fr-FR" baseline="0" dirty="0" smtClean="0"/>
                        <a:t> et Financier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 Personnelle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Secrétaire de</a:t>
                      </a:r>
                      <a:r>
                        <a:rPr lang="fr-FR" baseline="0" dirty="0" smtClean="0"/>
                        <a:t> la</a:t>
                      </a:r>
                      <a:r>
                        <a:rPr lang="fr-FR" dirty="0" smtClean="0"/>
                        <a:t> Direction générale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Administration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Labo</a:t>
                      </a:r>
                      <a:r>
                        <a:rPr lang="fr-FR" baseline="0" dirty="0" smtClean="0"/>
                        <a:t> Informatique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Recherche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Directeurs des Mentions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Administration et Enseignant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Salle des chefs</a:t>
                      </a:r>
                      <a:r>
                        <a:rPr lang="fr-FR" baseline="0" dirty="0" smtClean="0"/>
                        <a:t> parcours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28596" y="928670"/>
          <a:ext cx="8229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2143140"/>
                <a:gridCol w="1071570"/>
                <a:gridCol w="968682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Etablissement/</a:t>
                      </a:r>
                      <a:r>
                        <a:rPr lang="fr-FR" baseline="0" dirty="0" smtClean="0"/>
                        <a:t> salle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 d’utilisateur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Nombre des poste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Connexion internet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Portable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Fixe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 Logistique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</a:t>
                      </a:r>
                      <a:r>
                        <a:rPr lang="fr-FR" baseline="0" dirty="0" smtClean="0"/>
                        <a:t> Scolarité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 Partenariat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 Formation Continue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Administration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Espace Etudiants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Etudiant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Salle des profs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Service d’information et Documentation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Recherche</a:t>
                      </a:r>
                      <a:r>
                        <a:rPr lang="fr-FR" baseline="0" dirty="0" smtClean="0"/>
                        <a:t> et Enseignant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Visio</a:t>
                      </a:r>
                      <a:r>
                        <a:rPr lang="fr-FR" baseline="0" dirty="0" smtClean="0"/>
                        <a:t> Conférence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Antenne ISTA annexe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Fandriana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TOTAL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234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58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1143000"/>
          </a:xfrm>
        </p:spPr>
        <p:txBody>
          <a:bodyPr/>
          <a:lstStyle/>
          <a:p>
            <a:r>
              <a:rPr lang="fr-FR" dirty="0" smtClean="0"/>
              <a:t>RECAPUTILATION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714348" y="2285992"/>
          <a:ext cx="77724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Utilisateurs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Nombre de PC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PC</a:t>
                      </a:r>
                      <a:r>
                        <a:rPr lang="fr-FR" baseline="0" dirty="0" smtClean="0"/>
                        <a:t> Connecté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Portable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Fixe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Enseignants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TOTAL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234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58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262</a:t>
                      </a:r>
                      <a:endParaRPr lang="fr-FR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r>
              <a:rPr lang="fr-FR" dirty="0" smtClean="0"/>
              <a:t>Connexion Internet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20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 Type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Débit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Fournisseur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Fibre Optique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MBits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TELMA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Modem 4G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Orange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285720" y="3071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Matériels des Connexion</a:t>
            </a:r>
          </a:p>
        </p:txBody>
      </p:sp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955522"/>
              </p:ext>
            </p:extLst>
          </p:nvPr>
        </p:nvGraphicFramePr>
        <p:xfrm>
          <a:off x="428596" y="4316185"/>
          <a:ext cx="8258205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Caractéristique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Nombres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Routeur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Mikrotik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d’accès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r>
                        <a:rPr lang="fr-FR" baseline="0" dirty="0" smtClean="0"/>
                        <a:t>-Link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Switch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D-Link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</a:tr>
              <a:tr h="25281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/>
          <a:lstStyle/>
          <a:p>
            <a:r>
              <a:rPr lang="fr-FR" dirty="0" smtClean="0"/>
              <a:t>Topologie Réseau</a:t>
            </a:r>
            <a:endParaRPr lang="fr-FR" dirty="0"/>
          </a:p>
        </p:txBody>
      </p:sp>
      <p:pic>
        <p:nvPicPr>
          <p:cNvPr id="1026" name="Picture 2" descr="C:\Users\CHEFSID\Desktop\topologi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785818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Outil de gestion de connexion internet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Serveur PFSENSE</a:t>
            </a:r>
          </a:p>
          <a:p>
            <a:pPr lvl="1"/>
            <a:r>
              <a:rPr lang="fr-FR" dirty="0" smtClean="0"/>
              <a:t>gestion  de bande passante</a:t>
            </a:r>
          </a:p>
          <a:p>
            <a:pPr lvl="1"/>
            <a:r>
              <a:rPr lang="fr-FR" dirty="0" smtClean="0"/>
              <a:t>Supervision et sécurité de connexion internet: </a:t>
            </a:r>
            <a:r>
              <a:rPr lang="fr-FR" dirty="0" smtClean="0"/>
              <a:t>filtre </a:t>
            </a:r>
            <a:r>
              <a:rPr lang="fr-FR" dirty="0" smtClean="0"/>
              <a:t>par adresse MAC pour les PC connecté</a:t>
            </a:r>
          </a:p>
          <a:p>
            <a:pPr lvl="1"/>
            <a:r>
              <a:rPr lang="fr-FR" dirty="0" smtClean="0"/>
              <a:t>Filtre des sites pornographies et tous les sites indésirables à </a:t>
            </a:r>
            <a:r>
              <a:rPr lang="fr-FR" dirty="0" smtClean="0"/>
              <a:t>l’aide de </a:t>
            </a:r>
            <a:r>
              <a:rPr lang="fr-FR" dirty="0" smtClean="0"/>
              <a:t>l’outil </a:t>
            </a:r>
            <a:r>
              <a:rPr lang="fr-FR" dirty="0" err="1" smtClean="0"/>
              <a:t>squidguard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3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503</TotalTime>
  <Words>317</Words>
  <Application>Microsoft Office PowerPoint</Application>
  <PresentationFormat>Affichage à l'écran (4:3)</PresentationFormat>
  <Paragraphs>175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Capitaux</vt:lpstr>
      <vt:lpstr>INSTITUT SUPERIEUR DE TEHNOLOGIE D’AMBOSITRA</vt:lpstr>
      <vt:lpstr>PRESENTATION DU PARC INFORMATIQUE DE L’ISTA</vt:lpstr>
      <vt:lpstr>RESSOURCE HUMAINE</vt:lpstr>
      <vt:lpstr>Ressource informatique</vt:lpstr>
      <vt:lpstr>Présentation PowerPoint</vt:lpstr>
      <vt:lpstr>RECAPUTILATION</vt:lpstr>
      <vt:lpstr>Connexion Internet</vt:lpstr>
      <vt:lpstr>Topologie Réseau</vt:lpstr>
      <vt:lpstr>Outil de gestion de connexion internet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CHEFSID</dc:creator>
  <cp:lastModifiedBy>Haja</cp:lastModifiedBy>
  <cp:revision>64</cp:revision>
  <dcterms:created xsi:type="dcterms:W3CDTF">2017-08-17T06:59:30Z</dcterms:created>
  <dcterms:modified xsi:type="dcterms:W3CDTF">2017-08-22T12:38:13Z</dcterms:modified>
</cp:coreProperties>
</file>