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56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37E5-BA44-4A26-B25B-EA3FCB7E763A}" type="datetimeFigureOut">
              <a:rPr lang="fr-FR" smtClean="0"/>
              <a:t>04/09/2017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813A-7A60-4252-A5F2-FD77DFACAFA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37E5-BA44-4A26-B25B-EA3FCB7E763A}" type="datetimeFigureOut">
              <a:rPr lang="fr-FR" smtClean="0"/>
              <a:t>04/09/2017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813A-7A60-4252-A5F2-FD77DFACAFA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37E5-BA44-4A26-B25B-EA3FCB7E763A}" type="datetimeFigureOut">
              <a:rPr lang="fr-FR" smtClean="0"/>
              <a:t>04/09/2017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813A-7A60-4252-A5F2-FD77DFACAFA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37E5-BA44-4A26-B25B-EA3FCB7E763A}" type="datetimeFigureOut">
              <a:rPr lang="fr-FR" smtClean="0"/>
              <a:t>04/09/2017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813A-7A60-4252-A5F2-FD77DFACAFA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37E5-BA44-4A26-B25B-EA3FCB7E763A}" type="datetimeFigureOut">
              <a:rPr lang="fr-FR" smtClean="0"/>
              <a:t>04/09/2017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813A-7A60-4252-A5F2-FD77DFACAFA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37E5-BA44-4A26-B25B-EA3FCB7E763A}" type="datetimeFigureOut">
              <a:rPr lang="fr-FR" smtClean="0"/>
              <a:t>04/09/2017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813A-7A60-4252-A5F2-FD77DFACAFAA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37E5-BA44-4A26-B25B-EA3FCB7E763A}" type="datetimeFigureOut">
              <a:rPr lang="fr-FR" smtClean="0"/>
              <a:t>04/09/2017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813A-7A60-4252-A5F2-FD77DFACAFA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37E5-BA44-4A26-B25B-EA3FCB7E763A}" type="datetimeFigureOut">
              <a:rPr lang="fr-FR" smtClean="0"/>
              <a:t>04/09/2017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813A-7A60-4252-A5F2-FD77DFACAFA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37E5-BA44-4A26-B25B-EA3FCB7E763A}" type="datetimeFigureOut">
              <a:rPr lang="fr-FR" smtClean="0"/>
              <a:t>04/09/2017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813A-7A60-4252-A5F2-FD77DFACAFA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37E5-BA44-4A26-B25B-EA3FCB7E763A}" type="datetimeFigureOut">
              <a:rPr lang="fr-FR" smtClean="0"/>
              <a:t>04/09/2017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A5813A-7A60-4252-A5F2-FD77DFACAFA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37E5-BA44-4A26-B25B-EA3FCB7E763A}" type="datetimeFigureOut">
              <a:rPr lang="fr-FR" smtClean="0"/>
              <a:t>04/09/2017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5813A-7A60-4252-A5F2-FD77DFACAFA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82A37E5-BA44-4A26-B25B-EA3FCB7E763A}" type="datetimeFigureOut">
              <a:rPr lang="fr-FR" smtClean="0"/>
              <a:t>04/09/2017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FA5813A-7A60-4252-A5F2-FD77DFACAFA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PARC BOTANIQUE ET ZOOLOGIQUE DE TSIMBAZAZA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1026" name="Picture 2" descr="E:\GEAGATE\PFSENSE CONFIG\doc eric\DOSSIER BODO\LOGO DRAP\logo drap cent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9" b="15769"/>
          <a:stretch/>
        </p:blipFill>
        <p:spPr bwMode="auto">
          <a:xfrm>
            <a:off x="2839197" y="1700808"/>
            <a:ext cx="3353233" cy="331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203446" y="5589240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2060"/>
                </a:solidFill>
              </a:rPr>
              <a:t>SEMINAIRE </a:t>
            </a:r>
            <a:r>
              <a:rPr lang="fr-FR" sz="3200" dirty="0" err="1" smtClean="0">
                <a:solidFill>
                  <a:srgbClr val="002060"/>
                </a:solidFill>
              </a:rPr>
              <a:t>INFOsup</a:t>
            </a:r>
            <a:r>
              <a:rPr lang="fr-FR" sz="3200" dirty="0" smtClean="0">
                <a:solidFill>
                  <a:srgbClr val="002060"/>
                </a:solidFill>
              </a:rPr>
              <a:t> 2017</a:t>
            </a:r>
            <a:endParaRPr lang="fr-FR" sz="3200" dirty="0">
              <a:solidFill>
                <a:srgbClr val="00206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32317" y="836712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2060"/>
                </a:solidFill>
              </a:rPr>
              <a:t>Centre National de Recherche</a:t>
            </a:r>
            <a:endParaRPr lang="fr-FR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41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BLOCAGE DES </a:t>
            </a:r>
            <a:r>
              <a:rPr lang="fr-FR" sz="3200" dirty="0"/>
              <a:t>S</a:t>
            </a:r>
            <a:r>
              <a:rPr lang="fr-FR" sz="3200" dirty="0" smtClean="0"/>
              <a:t>ITES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1180728"/>
          </a:xfrm>
        </p:spPr>
        <p:txBody>
          <a:bodyPr>
            <a:normAutofit/>
          </a:bodyPr>
          <a:lstStyle/>
          <a:p>
            <a:r>
              <a:rPr lang="fr-FR" sz="1600" dirty="0" smtClean="0"/>
              <a:t>Configuration de option DNS FORWARDER pour bloquer les sites vidéo .</a:t>
            </a:r>
            <a:endParaRPr lang="fr-FR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8892480" cy="272107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4" b="7446"/>
          <a:stretch/>
        </p:blipFill>
        <p:spPr>
          <a:xfrm>
            <a:off x="99120" y="3982554"/>
            <a:ext cx="8859300" cy="135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3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6000" b="1" dirty="0" smtClean="0">
                <a:solidFill>
                  <a:srgbClr val="00B050"/>
                </a:solidFill>
              </a:rPr>
              <a:t>MERCI DE VOTRE AIMABLE ATTENTION</a:t>
            </a:r>
            <a:endParaRPr lang="fr-FR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86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4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6950"/>
          </a:xfrm>
        </p:spPr>
        <p:txBody>
          <a:bodyPr>
            <a:normAutofit/>
          </a:bodyPr>
          <a:lstStyle/>
          <a:p>
            <a:r>
              <a:rPr lang="fr-FR" sz="2000" dirty="0" smtClean="0"/>
              <a:t>INVENTAIRE INFORMATIQUE</a:t>
            </a:r>
            <a:endParaRPr lang="fr-FR" sz="2000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196727"/>
              </p:ext>
            </p:extLst>
          </p:nvPr>
        </p:nvGraphicFramePr>
        <p:xfrm>
          <a:off x="179512" y="836712"/>
          <a:ext cx="8712968" cy="4320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269"/>
                <a:gridCol w="1099396"/>
                <a:gridCol w="1273427"/>
                <a:gridCol w="1493997"/>
                <a:gridCol w="1537071"/>
                <a:gridCol w="1538808"/>
              </a:tblGrid>
              <a:tr h="128584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TYPE 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NOMBRE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CONNECTE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NON</a:t>
                      </a:r>
                      <a:r>
                        <a:rPr lang="fr-FR" sz="1400" baseline="0" dirty="0" smtClean="0"/>
                        <a:t> CONNECTE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DEDIES CHERCHEURS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DEDIES ADMINISTRATION</a:t>
                      </a:r>
                      <a:endParaRPr lang="fr-FR" sz="1400" dirty="0"/>
                    </a:p>
                  </a:txBody>
                  <a:tcPr anchor="ctr"/>
                </a:tc>
              </a:tr>
              <a:tr h="1336186">
                <a:tc>
                  <a:txBody>
                    <a:bodyPr/>
                    <a:lstStyle/>
                    <a:p>
                      <a:r>
                        <a:rPr lang="fr-FR" b="0" dirty="0" smtClean="0"/>
                        <a:t>PC BUREAU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46</a:t>
                      </a:r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34</a:t>
                      </a:r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12</a:t>
                      </a:r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12</a:t>
                      </a:r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34</a:t>
                      </a:r>
                      <a:endParaRPr lang="fr-FR" sz="2400" b="1" dirty="0"/>
                    </a:p>
                  </a:txBody>
                  <a:tcPr anchor="ctr"/>
                </a:tc>
              </a:tr>
              <a:tr h="849226">
                <a:tc>
                  <a:txBody>
                    <a:bodyPr/>
                    <a:lstStyle/>
                    <a:p>
                      <a:r>
                        <a:rPr lang="fr-FR" b="0" dirty="0" smtClean="0"/>
                        <a:t>PC PORTABLE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20</a:t>
                      </a:r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20</a:t>
                      </a:r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0</a:t>
                      </a:r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15</a:t>
                      </a:r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5</a:t>
                      </a:r>
                      <a:endParaRPr lang="fr-FR" sz="2400" b="1" dirty="0"/>
                    </a:p>
                  </a:txBody>
                  <a:tcPr anchor="ctr"/>
                </a:tc>
              </a:tr>
              <a:tr h="849226">
                <a:tc>
                  <a:txBody>
                    <a:bodyPr/>
                    <a:lstStyle/>
                    <a:p>
                      <a:r>
                        <a:rPr lang="fr-FR" b="0" dirty="0" smtClean="0"/>
                        <a:t>TOTAL PC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66</a:t>
                      </a:r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95536" y="5301208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Nous disposons de 66 machines </a:t>
            </a:r>
            <a:r>
              <a:rPr lang="fr-FR" sz="2000" dirty="0" smtClean="0">
                <a:solidFill>
                  <a:srgbClr val="FF0000"/>
                </a:solidFill>
              </a:rPr>
              <a:t>connectés par 2 Mo de </a:t>
            </a:r>
            <a:r>
              <a:rPr lang="fr-FR" sz="2000" dirty="0" smtClean="0"/>
              <a:t>débit internet.</a:t>
            </a:r>
          </a:p>
          <a:p>
            <a:r>
              <a:rPr lang="fr-FR" sz="2000" dirty="0" smtClean="0"/>
              <a:t>Parmi les 66 machines, environ 35 ordinateurs par jours sont connectées en permanence.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9066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Configuration du </a:t>
            </a:r>
            <a:r>
              <a:rPr lang="fr-FR" dirty="0" err="1" smtClean="0"/>
              <a:t>pfsense</a:t>
            </a:r>
            <a:r>
              <a:rPr lang="fr-FR" dirty="0" smtClean="0"/>
              <a:t> du PBZT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9"/>
            <a:ext cx="8686800" cy="1872208"/>
          </a:xfrm>
        </p:spPr>
        <p:txBody>
          <a:bodyPr/>
          <a:lstStyle/>
          <a:p>
            <a:r>
              <a:rPr lang="fr-FR" dirty="0" smtClean="0"/>
              <a:t>PBZT dispose 3 interface </a:t>
            </a:r>
          </a:p>
          <a:p>
            <a:pPr>
              <a:buFontTx/>
              <a:buChar char="-"/>
            </a:pPr>
            <a:r>
              <a:rPr lang="fr-FR" dirty="0" smtClean="0"/>
              <a:t>Interface (WAN, DMZ) en Bridge </a:t>
            </a:r>
            <a:r>
              <a:rPr lang="fr-FR" dirty="0" err="1" smtClean="0"/>
              <a:t>ip</a:t>
            </a:r>
            <a:r>
              <a:rPr lang="fr-FR" dirty="0" smtClean="0"/>
              <a:t>: 41.242.96.6</a:t>
            </a:r>
          </a:p>
          <a:p>
            <a:pPr marL="0" indent="0">
              <a:buNone/>
            </a:pPr>
            <a:r>
              <a:rPr lang="fr-FR" dirty="0" smtClean="0"/>
              <a:t>- Interface LAN </a:t>
            </a:r>
            <a:r>
              <a:rPr lang="fr-FR" dirty="0" err="1" smtClean="0"/>
              <a:t>ip</a:t>
            </a:r>
            <a:r>
              <a:rPr lang="fr-FR" dirty="0" smtClean="0"/>
              <a:t>: 192.168.1.1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566573" y="2646040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Configuration d’adressage </a:t>
            </a:r>
            <a:r>
              <a:rPr lang="fr-FR" dirty="0" smtClean="0"/>
              <a:t>LAN et DMZ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67544" y="3356992"/>
            <a:ext cx="8229600" cy="1733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 smtClean="0"/>
              <a:t>Pour surveiller les adresses IP qui  perturbe la bande passante, nous choisissons  la configuration d’adresse </a:t>
            </a:r>
            <a:r>
              <a:rPr lang="fr-FR" b="1" dirty="0" smtClean="0">
                <a:solidFill>
                  <a:srgbClr val="FF0000"/>
                </a:solidFill>
              </a:rPr>
              <a:t>IP STATIC.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6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Capture d’écran D’IP STATIC LAN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8686800" cy="4176464"/>
          </a:xfrm>
        </p:spPr>
      </p:pic>
    </p:spTree>
    <p:extLst>
      <p:ext uri="{BB962C8B-B14F-4D97-AF65-F5344CB8AC3E}">
        <p14:creationId xmlns:p14="http://schemas.microsoft.com/office/powerpoint/2010/main" val="351233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 de supervision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8867328" cy="4896544"/>
          </a:xfrm>
        </p:spPr>
      </p:pic>
    </p:spTree>
    <p:extLst>
      <p:ext uri="{BB962C8B-B14F-4D97-AF65-F5344CB8AC3E}">
        <p14:creationId xmlns:p14="http://schemas.microsoft.com/office/powerpoint/2010/main" val="175076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b="1" dirty="0" smtClean="0"/>
              <a:t>Création de limiter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1656184"/>
          </a:xfrm>
        </p:spPr>
        <p:txBody>
          <a:bodyPr>
            <a:normAutofit/>
          </a:bodyPr>
          <a:lstStyle/>
          <a:p>
            <a:r>
              <a:rPr lang="fr-FR" sz="1400" dirty="0"/>
              <a:t>Le limiter permet de limiter la bande passante d’un ordinateur qui entraîne la saturation de </a:t>
            </a:r>
            <a:r>
              <a:rPr lang="fr-FR" sz="1400" dirty="0" smtClean="0"/>
              <a:t>la connexion</a:t>
            </a:r>
            <a:r>
              <a:rPr lang="fr-FR" sz="1400" dirty="0"/>
              <a:t> internet.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0"/>
          <a:stretch/>
        </p:blipFill>
        <p:spPr>
          <a:xfrm>
            <a:off x="260501" y="1845614"/>
            <a:ext cx="8631979" cy="453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4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dirty="0" smtClean="0"/>
              <a:t>APPLICATION DES REGLES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052737"/>
            <a:ext cx="8229600" cy="648072"/>
          </a:xfrm>
        </p:spPr>
        <p:txBody>
          <a:bodyPr>
            <a:normAutofit/>
          </a:bodyPr>
          <a:lstStyle/>
          <a:p>
            <a:r>
              <a:rPr lang="fr-FR" sz="1800" b="1" dirty="0" smtClean="0"/>
              <a:t>Mise en place de règle firewall: </a:t>
            </a:r>
            <a:r>
              <a:rPr lang="fr-FR" sz="1800" dirty="0" smtClean="0"/>
              <a:t>il faut ajouté une règle pour limiter la bande passante des adresses IP perturbateur. </a:t>
            </a:r>
            <a:endParaRPr lang="fr-FR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00807"/>
            <a:ext cx="9011497" cy="45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1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265" y="116632"/>
            <a:ext cx="8229600" cy="739583"/>
          </a:xfrm>
        </p:spPr>
        <p:txBody>
          <a:bodyPr>
            <a:normAutofit/>
          </a:bodyPr>
          <a:lstStyle/>
          <a:p>
            <a:r>
              <a:rPr lang="fr-FR" dirty="0" smtClean="0"/>
              <a:t>Insertion de limiter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8229600" cy="211329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3" y="2780928"/>
            <a:ext cx="8892113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6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1706</TotalTime>
  <Words>172</Words>
  <Application>Microsoft Office PowerPoint</Application>
  <PresentationFormat>Affichage à l'écran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Angles</vt:lpstr>
      <vt:lpstr>PARC BOTANIQUE ET ZOOLOGIQUE DE TSIMBAZAZA </vt:lpstr>
      <vt:lpstr>Présentation PowerPoint</vt:lpstr>
      <vt:lpstr>INVENTAIRE INFORMATIQUE</vt:lpstr>
      <vt:lpstr>Configuration du pfsense du PBZT</vt:lpstr>
      <vt:lpstr>Capture d’écran D’IP STATIC LAN</vt:lpstr>
      <vt:lpstr>Outil de supervision</vt:lpstr>
      <vt:lpstr>Création de limiter</vt:lpstr>
      <vt:lpstr>APPLICATION DES REGLES </vt:lpstr>
      <vt:lpstr>Insertion de limiter</vt:lpstr>
      <vt:lpstr>BLOCAGE DES SITES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ERICRABE</dc:creator>
  <cp:lastModifiedBy>ERICRABE</cp:lastModifiedBy>
  <cp:revision>37</cp:revision>
  <dcterms:created xsi:type="dcterms:W3CDTF">2017-08-17T09:04:31Z</dcterms:created>
  <dcterms:modified xsi:type="dcterms:W3CDTF">2017-09-04T06:50:23Z</dcterms:modified>
</cp:coreProperties>
</file>